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aleway" panose="020B0604020202020204" charset="0"/>
      <p:regular r:id="rId15"/>
      <p:bold r:id="rId16"/>
      <p:italic r:id="rId17"/>
      <p:boldItalic r:id="rId18"/>
    </p:embeddedFont>
    <p:embeddedFont>
      <p:font typeface="La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770" y="12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4773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921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9a0b074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9a0b074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230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23630543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23630543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679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028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4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5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85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3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712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79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81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6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...another DeepLearning Magic</a:t>
            </a:r>
            <a:endParaRPr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 descr="Image result for show me the code mem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8" y="482200"/>
            <a:ext cx="5572125" cy="4179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 descr="I See What You Did There Internet Meme 1 Vinyl Decal Sticker" title="I See What You Did There Internet Meme 1 Vinyl Decal Sticker"/>
          <p:cNvPicPr preferRelativeResize="0"/>
          <p:nvPr/>
        </p:nvPicPr>
        <p:blipFill rotWithShape="1">
          <a:blip r:embed="rId3">
            <a:alphaModFix/>
          </a:blip>
          <a:srcRect t="15567" r="497" b="15670"/>
          <a:stretch/>
        </p:blipFill>
        <p:spPr>
          <a:xfrm flipH="1">
            <a:off x="1701407" y="0"/>
            <a:ext cx="74425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4294967295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5"/>
                </a:solidFill>
              </a:rPr>
              <a:t>Ok ok...</a:t>
            </a:r>
            <a:endParaRPr sz="2800" b="1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f“{Link to Colab}”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7232700" y="4598525"/>
            <a:ext cx="2142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*did you see what I did there?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4294967295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IN" dirty="0" smtClean="0">
                <a:latin typeface="Raleway"/>
                <a:ea typeface="Raleway"/>
                <a:cs typeface="Raleway"/>
                <a:sym typeface="Raleway"/>
              </a:rPr>
              <a:t>I hope you liked what you saw.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lang="en-IN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IN" dirty="0" smtClean="0">
                <a:latin typeface="Raleway"/>
                <a:ea typeface="Raleway"/>
                <a:cs typeface="Raleway"/>
                <a:sym typeface="Raleway"/>
              </a:rPr>
              <a:t>Feel free to pitch in any idea and we’ll try to work on that!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lang="en-IN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IN" dirty="0" smtClean="0">
                <a:latin typeface="Raleway"/>
                <a:ea typeface="Raleway"/>
                <a:cs typeface="Raleway"/>
                <a:sym typeface="Raleway"/>
              </a:rPr>
              <a:t>~ Parthik Bhandari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IN" i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IN" i="1" dirty="0" smtClean="0">
                <a:latin typeface="Raleway"/>
                <a:ea typeface="Raleway"/>
                <a:cs typeface="Raleway"/>
                <a:sym typeface="Raleway"/>
              </a:rPr>
              <a:t>  connect2parthik@gmail.com</a:t>
            </a:r>
            <a:endParaRPr lang="en-IN" i="1" dirty="0" smtClean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lang="en-IN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are we going to CREATE?</a:t>
            </a:r>
            <a:endParaRPr sz="24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175" y="2255825"/>
            <a:ext cx="3301838" cy="2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749" y="2255825"/>
            <a:ext cx="3453226" cy="2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5">
            <a:alphaModFix/>
          </a:blip>
          <a:srcRect l="5642" t="5196" b="4591"/>
          <a:stretch/>
        </p:blipFill>
        <p:spPr>
          <a:xfrm>
            <a:off x="2895956" y="2266691"/>
            <a:ext cx="3301850" cy="2454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950200" y="4779600"/>
            <a:ext cx="3301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Content Image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4841713" y="4779600"/>
            <a:ext cx="3453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Style Image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4316338" y="3263463"/>
            <a:ext cx="461100" cy="4611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2;p14"/>
          <p:cNvSpPr txBox="1"/>
          <p:nvPr/>
        </p:nvSpPr>
        <p:spPr>
          <a:xfrm>
            <a:off x="2896006" y="4779600"/>
            <a:ext cx="3301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"/>
                <a:ea typeface="Lato"/>
                <a:cs typeface="Lato"/>
                <a:sym typeface="Lato"/>
              </a:rPr>
              <a:t>GeneratedImage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9.87654E-7 L -0.37535 -0.00062 " pathEditMode="relative" rAng="0" ptsTypes="AA">
                                      <p:cBhvr>
                                        <p:cTn id="21" dur="93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67" y="-3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20988E-6 L -0.43385 -4.5679E-6 " pathEditMode="relative" rAng="0" ptsTypes="AA">
                                      <p:cBhvr>
                                        <p:cTn id="23" dur="93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93" y="-3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9.87654E-7 L 0.36112 -0.00062 " pathEditMode="relative" rAng="0" ptsTypes="AA">
                                      <p:cBhvr>
                                        <p:cTn id="25" dur="93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56" y="-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20988E-6 L 0.43385 4.5679E-6 " pathEditMode="relative" rAng="0" ptsTypes="AA">
                                      <p:cBhvr>
                                        <p:cTn id="27" dur="93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53" y="-15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3" grpId="0"/>
      <p:bldP spid="83" grpId="1"/>
      <p:bldP spid="84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75" y="391325"/>
            <a:ext cx="6431125" cy="44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3759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1868850" y="9159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4294967295"/>
          </p:nvPr>
        </p:nvSpPr>
        <p:spPr>
          <a:xfrm>
            <a:off x="1791475" y="1606075"/>
            <a:ext cx="56823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NST </a:t>
            </a: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is an optimization technique which takes two images, a content image and a style reference image (such as an artwork by a famous painter) and blend them together such that the generated image is transformed to look like the content image, but “painted” in the composition of the style image.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all do you need to know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to do this kinda stuff?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Transfer Learning.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 b="0"/>
              <a:t>(With a little help from me, ofc ;)</a:t>
            </a:r>
            <a:endParaRPr sz="24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dk2"/>
                </a:solidFill>
              </a:rPr>
              <a:t>Out of a billion Pre-trained models Keras provide, </a:t>
            </a:r>
            <a:r>
              <a:rPr lang="en"/>
              <a:t>VGG - 19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dk2"/>
                </a:solidFill>
              </a:rPr>
              <a:t>is the one we we’ll be using.</a:t>
            </a:r>
            <a:endParaRPr sz="2400" b="0">
              <a:solidFill>
                <a:schemeClr val="dk2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r="3966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 descr="Image result for a lot of things&quo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725" y="0"/>
            <a:ext cx="4655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Procedure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4294967295"/>
          </p:nvPr>
        </p:nvSpPr>
        <p:spPr>
          <a:xfrm>
            <a:off x="2855550" y="157343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Define Different Costs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Create </a:t>
            </a:r>
            <a:r>
              <a:rPr lang="en" sz="1400" b="1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Generated Image</a:t>
            </a:r>
            <a:endParaRPr sz="1400" b="1" i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Extracting Features out of the Model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Compute and Apply Gradients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Update Generated Image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View the Best Image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Plot the Logs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 descr="Screen Shot 2015-11-19 at 11.46.25 PM.png"/>
          <p:cNvPicPr preferRelativeResize="0"/>
          <p:nvPr/>
        </p:nvPicPr>
        <p:blipFill rotWithShape="1">
          <a:blip r:embed="rId3">
            <a:alphaModFix/>
          </a:blip>
          <a:srcRect l="26143" r="26148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Cost Function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Total Cost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= 𝞪.Content Cost + 𝞫.Style Cost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4" name="Google Shape;124;p20" descr="Image result for cost function meme&quo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67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 descr="Image result for cnn layer visualization&quot;"/>
          <p:cNvPicPr preferRelativeResize="0"/>
          <p:nvPr/>
        </p:nvPicPr>
        <p:blipFill rotWithShape="1">
          <a:blip r:embed="rId3">
            <a:alphaModFix/>
          </a:blip>
          <a:srcRect l="2990" r="32837"/>
          <a:stretch/>
        </p:blipFill>
        <p:spPr>
          <a:xfrm>
            <a:off x="0" y="1114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is the interpretation of what the Network sees in an image.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235</Words>
  <Application>Microsoft Office PowerPoint</Application>
  <PresentationFormat>On-screen Show (16:9)</PresentationFormat>
  <Paragraphs>38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Raleway</vt:lpstr>
      <vt:lpstr>Lato</vt:lpstr>
      <vt:lpstr>Arial</vt:lpstr>
      <vt:lpstr>Swiss</vt:lpstr>
      <vt:lpstr>NEURAL STYLE TRANSFER</vt:lpstr>
      <vt:lpstr>What are we going to CREATE?</vt:lpstr>
      <vt:lpstr>PowerPoint Presentation</vt:lpstr>
      <vt:lpstr>What all do you need to know  to do this kinda stuff?</vt:lpstr>
      <vt:lpstr>Just one! Transfer Learning. (With a little help from me, ofc ;)</vt:lpstr>
      <vt:lpstr>Out of a billion Pre-trained models Keras provide, VGG - 19 is the one we we’ll be using.</vt:lpstr>
      <vt:lpstr>PowerPoint Presentation</vt:lpstr>
      <vt:lpstr>PowerPoint Presentation</vt:lpstr>
      <vt:lpstr>Feature Extraction is the interpretation of what the Network sees in an image.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STYLE TRANSFER</dc:title>
  <cp:lastModifiedBy>Parthik Bhandari</cp:lastModifiedBy>
  <cp:revision>2</cp:revision>
  <dcterms:modified xsi:type="dcterms:W3CDTF">2019-11-14T10:31:00Z</dcterms:modified>
</cp:coreProperties>
</file>